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76B53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3886" autoAdjust="0"/>
  </p:normalViewPr>
  <p:slideViewPr>
    <p:cSldViewPr>
      <p:cViewPr>
        <p:scale>
          <a:sx n="100" d="100"/>
          <a:sy n="100" d="100"/>
        </p:scale>
        <p:origin x="1230" y="-269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FE0AFA5-0DB4-4956-A308-E773E60F80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E83E49-573B-40F1-9A47-66C5FB6D33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152000D-A7E3-44F0-997C-E77D14E3A6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1F51CC0-7F8D-40CD-B029-69D51C057B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F99FFA-30C3-4D24-8BD7-1CBAD4AFE4C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333C91-B32E-4DD8-A4D1-CC1D58DA06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CC56557-0C3D-470C-B8DB-3C3CD52851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6C8CFCE-AD9C-4376-B39E-B68A94DAE3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68350"/>
            <a:ext cx="28781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51222D3-F6E8-4C1D-8703-6BF47E8018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A687B70-5223-4B67-9C64-A82E01351A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EC95B81-FEED-41D9-90A2-143C96390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3D46A59-5B84-4E2F-A9D7-91F35D072A2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12C3E6-54C7-44E8-AB3E-E054B7007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657AD39-5668-46DE-B2E9-5DDCC3FCD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916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79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75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626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088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727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908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131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4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363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85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B36581D6-DE5A-4310-9859-9E97677E9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13"/>
            <a:ext cx="6858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A347385A-B83C-4F3F-BA77-839F0FB15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8550"/>
            <a:ext cx="6858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">
            <a:extLst>
              <a:ext uri="{FF2B5EF4-FFF2-40B4-BE49-F238E27FC236}">
                <a16:creationId xmlns:a16="http://schemas.microsoft.com/office/drawing/2014/main" id="{89C78E0C-4411-4DDB-8088-41133CE5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187" y="1926309"/>
            <a:ext cx="30335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2800" b="1" dirty="0">
                <a:solidFill>
                  <a:srgbClr val="663300"/>
                </a:solidFill>
                <a:latin typeface="Candara" panose="020E0502030303020204" pitchFamily="34" charset="0"/>
              </a:rPr>
              <a:t>Cepillo de dientes de Bambú</a:t>
            </a:r>
            <a:endParaRPr lang="es-ES" altLang="es-ES" sz="2800" b="1" dirty="0">
              <a:solidFill>
                <a:schemeClr val="folHlink"/>
              </a:solidFill>
              <a:latin typeface="Candara" panose="020E0502030303020204" pitchFamily="34" charset="0"/>
            </a:endParaRPr>
          </a:p>
        </p:txBody>
      </p:sp>
      <p:sp>
        <p:nvSpPr>
          <p:cNvPr id="4102" name="Text Box 158">
            <a:extLst>
              <a:ext uri="{FF2B5EF4-FFF2-40B4-BE49-F238E27FC236}">
                <a16:creationId xmlns:a16="http://schemas.microsoft.com/office/drawing/2014/main" id="{51B082F2-974F-4A3A-9877-2B24CF65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41" y="4633325"/>
            <a:ext cx="518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660033"/>
                </a:solidFill>
                <a:latin typeface="Candara" panose="020E0502030303020204" pitchFamily="34" charset="0"/>
              </a:rPr>
              <a:t>Información General del producto</a:t>
            </a:r>
          </a:p>
        </p:txBody>
      </p:sp>
      <p:sp>
        <p:nvSpPr>
          <p:cNvPr id="4103" name="Text Box 159">
            <a:extLst>
              <a:ext uri="{FF2B5EF4-FFF2-40B4-BE49-F238E27FC236}">
                <a16:creationId xmlns:a16="http://schemas.microsoft.com/office/drawing/2014/main" id="{AD8E9F7D-E70D-4466-803B-41482A46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41" y="5047435"/>
            <a:ext cx="65071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Descripción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: </a:t>
            </a:r>
            <a:r>
              <a:rPr 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Cepillo de dientes con mango en bambú y cerdas de tipo medio. Apto para veganos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. Reutilizables y compostables.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Contenido del envase: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 Cepillo de dientes en envase ecológico y envuelto en papel. 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Consejos de uso: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 Se recomienda secar el cepillo de dientes después de cada lavado y reemplazarlo cada 2-3 meses.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Unidades por caja</a:t>
            </a:r>
            <a:r>
              <a:rPr lang="cs-CZ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: 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12</a:t>
            </a:r>
          </a:p>
        </p:txBody>
      </p:sp>
      <p:sp>
        <p:nvSpPr>
          <p:cNvPr id="4104" name="1 Rectángulo">
            <a:extLst>
              <a:ext uri="{FF2B5EF4-FFF2-40B4-BE49-F238E27FC236}">
                <a16:creationId xmlns:a16="http://schemas.microsoft.com/office/drawing/2014/main" id="{1721E2E8-8817-4A86-B609-B19E7CA7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8532813"/>
            <a:ext cx="342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s-ES" altLang="es-ES" sz="1000" dirty="0">
                <a:solidFill>
                  <a:srgbClr val="660033"/>
                </a:solidFill>
                <a:latin typeface="Candara" panose="020E0502030303020204" pitchFamily="34" charset="0"/>
              </a:rPr>
              <a:t>Fecha Actualización: 28 de agosto de 2019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46895E89-EB3F-44B7-A53F-2C46F368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1551283"/>
            <a:ext cx="1198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sz="1000" b="1" dirty="0">
                <a:solidFill>
                  <a:srgbClr val="663300"/>
                </a:solidFill>
                <a:latin typeface="Candara" panose="020E0502030303020204" pitchFamily="34" charset="0"/>
              </a:rPr>
              <a:t>Ref.: 69440899</a:t>
            </a:r>
          </a:p>
        </p:txBody>
      </p:sp>
      <p:sp>
        <p:nvSpPr>
          <p:cNvPr id="34" name="Text Box 59">
            <a:extLst>
              <a:ext uri="{FF2B5EF4-FFF2-40B4-BE49-F238E27FC236}">
                <a16:creationId xmlns:a16="http://schemas.microsoft.com/office/drawing/2014/main" id="{F16D4EEF-02DF-447A-ABEB-6529C59C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6" y="6617075"/>
            <a:ext cx="511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660033"/>
                </a:solidFill>
                <a:latin typeface="Candara" panose="020E0502030303020204" pitchFamily="34" charset="0"/>
              </a:rPr>
              <a:t>Información Adicional del producto</a:t>
            </a: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E7CA6404-3319-4B8E-A9C2-77FD8716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41" y="7025944"/>
            <a:ext cx="65071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Tipo de E</a:t>
            </a: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nvase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: Cartón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Material:  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El bambú es considerado el material sostenible por excelencia, ganando un creciente interés en las últimas dos décadas debido a los beneficios ambientales. Es una especie económica y resistente que no necesita mucha agua, crece rápido y es muy fuerte. Contribuye de manera efectiva a la conservación del suelo  y de su recuperación evitando la erosión. Además, la cantidad de oxígeno que produce un bambusal es muy superior a cualquier otro sistema forestal sobre la misma superficie de terreno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100" b="1" u="sng" dirty="0">
                <a:solidFill>
                  <a:srgbClr val="660033"/>
                </a:solidFill>
                <a:latin typeface="Candara" panose="020E0502030303020204" pitchFamily="34" charset="0"/>
              </a:rPr>
              <a:t>Importador</a:t>
            </a:r>
            <a:r>
              <a:rPr lang="es-ES" altLang="es-ES" sz="1100" dirty="0">
                <a:solidFill>
                  <a:srgbClr val="660033"/>
                </a:solidFill>
                <a:latin typeface="Candara" panose="020E0502030303020204" pitchFamily="34" charset="0"/>
              </a:rPr>
              <a:t>: IDEAS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7C14E9-552F-4595-B2E7-833A55EB0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8" y="794617"/>
            <a:ext cx="2930055" cy="3906740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FDC11CD-6AFE-4CAC-88E7-D61B7B79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3420019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184</Words>
  <Application>Microsoft Office PowerPoint</Application>
  <PresentationFormat>Presentación en pantalla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Candara</vt:lpstr>
      <vt:lpstr>1_Diseño predeterminado</vt:lpstr>
      <vt:lpstr>Presentación de PowerPoint</vt:lpstr>
    </vt:vector>
  </TitlesOfParts>
  <Company>IDEAS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</dc:creator>
  <cp:lastModifiedBy>Antonio Navarro</cp:lastModifiedBy>
  <cp:revision>175</cp:revision>
  <cp:lastPrinted>2019-09-18T11:48:37Z</cp:lastPrinted>
  <dcterms:created xsi:type="dcterms:W3CDTF">2010-02-10T08:44:13Z</dcterms:created>
  <dcterms:modified xsi:type="dcterms:W3CDTF">2019-09-18T11:48:49Z</dcterms:modified>
</cp:coreProperties>
</file>